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</p:sldIdLst>
  <p:sldSz cx="165592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9" autoAdjust="0"/>
    <p:restoredTop sz="94660"/>
  </p:normalViewPr>
  <p:slideViewPr>
    <p:cSldViewPr snapToGrid="0">
      <p:cViewPr>
        <p:scale>
          <a:sx n="66" d="100"/>
          <a:sy n="66" d="100"/>
        </p:scale>
        <p:origin x="2045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941" y="1767462"/>
            <a:ext cx="14075331" cy="375991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902" y="5672376"/>
            <a:ext cx="1241941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42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8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50188" y="574987"/>
            <a:ext cx="3570580" cy="9152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8447" y="574987"/>
            <a:ext cx="10504751" cy="9152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3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1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822" y="2692444"/>
            <a:ext cx="14282321" cy="4492401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822" y="7227345"/>
            <a:ext cx="14282321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8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8446" y="2874937"/>
            <a:ext cx="7037666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3101" y="2874937"/>
            <a:ext cx="7037666" cy="6852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21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03" y="574990"/>
            <a:ext cx="14282321" cy="2087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0605" y="2647443"/>
            <a:ext cx="7005322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0605" y="3944914"/>
            <a:ext cx="7005322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83103" y="2647443"/>
            <a:ext cx="7039822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83103" y="3944914"/>
            <a:ext cx="7039822" cy="58023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0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7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03" y="719984"/>
            <a:ext cx="5340777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9822" y="1554968"/>
            <a:ext cx="8383102" cy="7674832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603" y="3239929"/>
            <a:ext cx="534077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603" y="719984"/>
            <a:ext cx="5340777" cy="2519945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39822" y="1554968"/>
            <a:ext cx="8383102" cy="7674832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0603" y="3239929"/>
            <a:ext cx="534077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8446" y="574990"/>
            <a:ext cx="14282321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446" y="2874937"/>
            <a:ext cx="14282321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8446" y="10009783"/>
            <a:ext cx="372582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83BE5-7A55-42B2-9C61-DB8EFF7A7960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85240" y="10009783"/>
            <a:ext cx="558873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4944" y="10009783"/>
            <a:ext cx="3725823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2E57E-D941-403E-8F43-0B663C386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3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BB6F18C9-14C0-4A37-A1E1-31B1B3CB97C5}"/>
              </a:ext>
            </a:extLst>
          </p:cNvPr>
          <p:cNvGrpSpPr/>
          <p:nvPr/>
        </p:nvGrpSpPr>
        <p:grpSpPr>
          <a:xfrm>
            <a:off x="279244" y="707352"/>
            <a:ext cx="15830300" cy="4701869"/>
            <a:chOff x="279244" y="799952"/>
            <a:chExt cx="15830300" cy="4701869"/>
          </a:xfrm>
        </p:grpSpPr>
        <p:pic>
          <p:nvPicPr>
            <p:cNvPr id="67" name="그림 14">
              <a:extLst>
                <a:ext uri="{FF2B5EF4-FFF2-40B4-BE49-F238E27FC236}">
                  <a16:creationId xmlns:a16="http://schemas.microsoft.com/office/drawing/2014/main" id="{D5651B03-F249-4493-9B83-48862CA7320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63" y="151882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B1E971-E68C-4814-B36A-4F2AC1CED965}"/>
                </a:ext>
              </a:extLst>
            </p:cNvPr>
            <p:cNvSpPr txBox="1"/>
            <p:nvPr/>
          </p:nvSpPr>
          <p:spPr>
            <a:xfrm>
              <a:off x="3342394" y="799952"/>
              <a:ext cx="2027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/>
                <a:t>Ulaanbaatar</a:t>
              </a:r>
              <a:endParaRPr lang="ko-KR" altLang="en-US" sz="2800" b="1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158FF9-37A4-41CE-914D-0F41490D1C91}"/>
                </a:ext>
              </a:extLst>
            </p:cNvPr>
            <p:cNvSpPr txBox="1"/>
            <p:nvPr/>
          </p:nvSpPr>
          <p:spPr>
            <a:xfrm rot="16200000">
              <a:off x="-34624" y="1725780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47.9117</a:t>
              </a:r>
              <a:endParaRPr lang="ko-KR" alt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F6EC35-5DD6-446A-9643-286C9A3BDEAB}"/>
                </a:ext>
              </a:extLst>
            </p:cNvPr>
            <p:cNvSpPr txBox="1"/>
            <p:nvPr/>
          </p:nvSpPr>
          <p:spPr>
            <a:xfrm>
              <a:off x="557833" y="5101711"/>
              <a:ext cx="1157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106.9889</a:t>
              </a:r>
              <a:endParaRPr lang="ko-KR" altLang="en-US" sz="2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8F1F6C5-A03D-4C51-8DAB-03E32C4EA202}"/>
                </a:ext>
              </a:extLst>
            </p:cNvPr>
            <p:cNvSpPr txBox="1"/>
            <p:nvPr/>
          </p:nvSpPr>
          <p:spPr>
            <a:xfrm rot="16200000">
              <a:off x="-80354" y="4430905"/>
              <a:ext cx="1119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47.9099</a:t>
              </a:r>
              <a:endParaRPr lang="ko-KR" altLang="en-US" sz="2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BFE39A-88EC-4A64-917A-7A7FDB84F4AD}"/>
                </a:ext>
              </a:extLst>
            </p:cNvPr>
            <p:cNvSpPr txBox="1"/>
            <p:nvPr/>
          </p:nvSpPr>
          <p:spPr>
            <a:xfrm>
              <a:off x="3206451" y="5101711"/>
              <a:ext cx="13729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106.9917</a:t>
              </a:r>
              <a:endParaRPr lang="ko-KR" altLang="en-US" sz="2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8ADF2B-967C-4167-B250-1CA96DFA9A37}"/>
                </a:ext>
              </a:extLst>
            </p:cNvPr>
            <p:cNvSpPr txBox="1"/>
            <p:nvPr/>
          </p:nvSpPr>
          <p:spPr>
            <a:xfrm>
              <a:off x="1731054" y="1025770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2016 AUG</a:t>
              </a:r>
              <a:endParaRPr lang="ko-KR" altLang="en-US" sz="2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C9D8ED-1472-4E0E-B12A-C77ACD8A2436}"/>
                </a:ext>
              </a:extLst>
            </p:cNvPr>
            <p:cNvSpPr txBox="1"/>
            <p:nvPr/>
          </p:nvSpPr>
          <p:spPr>
            <a:xfrm>
              <a:off x="5712806" y="1025770"/>
              <a:ext cx="1300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2023 JUL</a:t>
              </a:r>
              <a:endParaRPr lang="ko-KR" altLang="en-US" sz="2400" dirty="0"/>
            </a:p>
          </p:txBody>
        </p:sp>
        <p:pic>
          <p:nvPicPr>
            <p:cNvPr id="75" name="그림 22">
              <a:extLst>
                <a:ext uri="{FF2B5EF4-FFF2-40B4-BE49-F238E27FC236}">
                  <a16:creationId xmlns:a16="http://schemas.microsoft.com/office/drawing/2014/main" id="{25205D49-1A59-4D9F-8D17-BC0AC0D7390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2984" y="151882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6" name="그림 34">
              <a:extLst>
                <a:ext uri="{FF2B5EF4-FFF2-40B4-BE49-F238E27FC236}">
                  <a16:creationId xmlns:a16="http://schemas.microsoft.com/office/drawing/2014/main" id="{8B59E26B-8EE2-4F7C-AA24-9D9394CB57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9544" y="151882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7" name="그림 35">
              <a:extLst>
                <a:ext uri="{FF2B5EF4-FFF2-40B4-BE49-F238E27FC236}">
                  <a16:creationId xmlns:a16="http://schemas.microsoft.com/office/drawing/2014/main" id="{32BB1537-A67C-4497-A230-67B837910BB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7523" y="151882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7B46A5-D840-4C8A-AA25-E8A8D50A4436}"/>
                </a:ext>
              </a:extLst>
            </p:cNvPr>
            <p:cNvSpPr txBox="1"/>
            <p:nvPr/>
          </p:nvSpPr>
          <p:spPr>
            <a:xfrm>
              <a:off x="11445477" y="799952"/>
              <a:ext cx="18072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/>
                <a:t>Cape Town</a:t>
              </a:r>
              <a:endParaRPr lang="ko-KR" altLang="en-US" sz="2800" b="1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664BDDD-AD48-4EC7-B36F-B2F1DD9E3C6B}"/>
                </a:ext>
              </a:extLst>
            </p:cNvPr>
            <p:cNvSpPr txBox="1"/>
            <p:nvPr/>
          </p:nvSpPr>
          <p:spPr>
            <a:xfrm rot="16200000">
              <a:off x="7872661" y="1736262"/>
              <a:ext cx="1106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-33.9980</a:t>
              </a:r>
              <a:endParaRPr lang="ko-KR" altLang="en-US" sz="200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08E1587-211D-4890-AD1D-5F34778626D0}"/>
                </a:ext>
              </a:extLst>
            </p:cNvPr>
            <p:cNvSpPr txBox="1"/>
            <p:nvPr/>
          </p:nvSpPr>
          <p:spPr>
            <a:xfrm>
              <a:off x="8512071" y="5101711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18.6795</a:t>
              </a:r>
              <a:endParaRPr lang="ko-KR" altLang="en-US" sz="2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A4CC4BB-E791-4E64-AD93-C937BB6F64CB}"/>
                </a:ext>
              </a:extLst>
            </p:cNvPr>
            <p:cNvSpPr txBox="1"/>
            <p:nvPr/>
          </p:nvSpPr>
          <p:spPr>
            <a:xfrm rot="16200000">
              <a:off x="7866205" y="4446603"/>
              <a:ext cx="1119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-34.0003</a:t>
              </a:r>
              <a:endParaRPr lang="ko-KR" altLang="en-US" sz="20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E35227-FAF6-42FB-80F9-5FC6FCDC1F18}"/>
                </a:ext>
              </a:extLst>
            </p:cNvPr>
            <p:cNvSpPr txBox="1"/>
            <p:nvPr/>
          </p:nvSpPr>
          <p:spPr>
            <a:xfrm>
              <a:off x="11278618" y="5101711"/>
              <a:ext cx="1055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18.6823</a:t>
              </a:r>
              <a:endParaRPr lang="ko-KR" altLang="en-US" sz="20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7029BDB-0970-4640-861F-93C5C798AB73}"/>
                </a:ext>
              </a:extLst>
            </p:cNvPr>
            <p:cNvSpPr txBox="1"/>
            <p:nvPr/>
          </p:nvSpPr>
          <p:spPr>
            <a:xfrm>
              <a:off x="9734521" y="1025770"/>
              <a:ext cx="1326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2015 SEP</a:t>
              </a:r>
              <a:endParaRPr lang="ko-KR" altLang="en-US" sz="24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D06581D-4223-4951-BDB1-B227B80B2CA3}"/>
                </a:ext>
              </a:extLst>
            </p:cNvPr>
            <p:cNvSpPr txBox="1"/>
            <p:nvPr/>
          </p:nvSpPr>
          <p:spPr>
            <a:xfrm>
              <a:off x="13621888" y="1025770"/>
              <a:ext cx="13753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2023 DEC</a:t>
              </a:r>
              <a:endParaRPr lang="ko-KR" altLang="en-US" sz="2400" dirty="0"/>
            </a:p>
          </p:txBody>
        </p:sp>
      </p:grpSp>
      <p:sp>
        <p:nvSpPr>
          <p:cNvPr id="85" name="직사각형 43">
            <a:extLst>
              <a:ext uri="{FF2B5EF4-FFF2-40B4-BE49-F238E27FC236}">
                <a16:creationId xmlns:a16="http://schemas.microsoft.com/office/drawing/2014/main" id="{AF26AE89-6D5F-4C92-BFCC-380B0B775DE9}"/>
              </a:ext>
            </a:extLst>
          </p:cNvPr>
          <p:cNvSpPr/>
          <p:nvPr/>
        </p:nvSpPr>
        <p:spPr>
          <a:xfrm>
            <a:off x="13819686" y="10311471"/>
            <a:ext cx="489858" cy="321602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4282759" y="10215514"/>
            <a:ext cx="2111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Detected slums</a:t>
            </a:r>
            <a:endParaRPr lang="ko-KR" altLang="en-US" sz="2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6144254" y="122584"/>
            <a:ext cx="4295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</a:rPr>
              <a:t>Slum upgrading projects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43644CA-ED5A-4599-AB06-7A39005A4B8D}"/>
              </a:ext>
            </a:extLst>
          </p:cNvPr>
          <p:cNvGrpSpPr/>
          <p:nvPr/>
        </p:nvGrpSpPr>
        <p:grpSpPr>
          <a:xfrm>
            <a:off x="279244" y="5905174"/>
            <a:ext cx="15830300" cy="4672157"/>
            <a:chOff x="279244" y="5648986"/>
            <a:chExt cx="15830300" cy="4672157"/>
          </a:xfrm>
        </p:grpSpPr>
        <p:pic>
          <p:nvPicPr>
            <p:cNvPr id="89" name="그림 24">
              <a:extLst>
                <a:ext uri="{FF2B5EF4-FFF2-40B4-BE49-F238E27FC236}">
                  <a16:creationId xmlns:a16="http://schemas.microsoft.com/office/drawing/2014/main" id="{E820958B-03A9-4B46-8D87-7CE271F8692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963" y="6336841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0" name="그림 25">
              <a:extLst>
                <a:ext uri="{FF2B5EF4-FFF2-40B4-BE49-F238E27FC236}">
                  <a16:creationId xmlns:a16="http://schemas.microsoft.com/office/drawing/2014/main" id="{6528F6A1-E6E4-43E9-925C-A1500250F42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2984" y="6336841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D4BB8FC-4E98-4D03-9557-F6D2A2004B9A}"/>
                </a:ext>
              </a:extLst>
            </p:cNvPr>
            <p:cNvSpPr txBox="1"/>
            <p:nvPr/>
          </p:nvSpPr>
          <p:spPr>
            <a:xfrm>
              <a:off x="3747505" y="5648986"/>
              <a:ext cx="1284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/>
                <a:t>Nairobi</a:t>
              </a:r>
              <a:endParaRPr lang="ko-KR" altLang="en-US" sz="28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A65427-11F9-4CEE-804F-F32D49D54CAF}"/>
                </a:ext>
              </a:extLst>
            </p:cNvPr>
            <p:cNvSpPr txBox="1"/>
            <p:nvPr/>
          </p:nvSpPr>
          <p:spPr>
            <a:xfrm rot="16200000">
              <a:off x="-8976" y="6557802"/>
              <a:ext cx="976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-1.3114</a:t>
              </a:r>
              <a:endParaRPr lang="ko-KR" altLang="en-US" sz="2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788890-8B77-4DDB-82A0-86649823987F}"/>
                </a:ext>
              </a:extLst>
            </p:cNvPr>
            <p:cNvSpPr txBox="1"/>
            <p:nvPr/>
          </p:nvSpPr>
          <p:spPr>
            <a:xfrm>
              <a:off x="557833" y="9921033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36.7891</a:t>
              </a:r>
              <a:endParaRPr lang="ko-KR" altLang="en-US" sz="20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0B1A32-0991-4E54-9658-5B34A1D19202}"/>
                </a:ext>
              </a:extLst>
            </p:cNvPr>
            <p:cNvSpPr txBox="1"/>
            <p:nvPr/>
          </p:nvSpPr>
          <p:spPr>
            <a:xfrm rot="16200000">
              <a:off x="-80354" y="9262927"/>
              <a:ext cx="1119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-1.3141</a:t>
              </a:r>
              <a:endParaRPr lang="ko-KR" altLang="en-US" sz="20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CE696C3-B91C-4708-9E7C-3641E0D6D691}"/>
                </a:ext>
              </a:extLst>
            </p:cNvPr>
            <p:cNvSpPr txBox="1"/>
            <p:nvPr/>
          </p:nvSpPr>
          <p:spPr>
            <a:xfrm>
              <a:off x="3310626" y="9921033"/>
              <a:ext cx="1102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36.7918</a:t>
              </a:r>
              <a:endParaRPr lang="ko-KR" altLang="en-US" sz="20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AF47078-FEB4-47E9-86D7-B5D44ABE64B5}"/>
                </a:ext>
              </a:extLst>
            </p:cNvPr>
            <p:cNvSpPr txBox="1"/>
            <p:nvPr/>
          </p:nvSpPr>
          <p:spPr>
            <a:xfrm>
              <a:off x="1731054" y="5866373"/>
              <a:ext cx="1344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2014 JAN</a:t>
              </a:r>
              <a:endParaRPr lang="ko-KR" altLang="en-US" sz="24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78827CF-AAC7-4683-BC73-B6362042CEE6}"/>
                </a:ext>
              </a:extLst>
            </p:cNvPr>
            <p:cNvSpPr txBox="1"/>
            <p:nvPr/>
          </p:nvSpPr>
          <p:spPr>
            <a:xfrm>
              <a:off x="5712806" y="5866373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2023 FEB</a:t>
              </a:r>
              <a:endParaRPr lang="ko-KR" alt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C80BCFF-1393-419B-8B17-DAC38655E6E1}"/>
                </a:ext>
              </a:extLst>
            </p:cNvPr>
            <p:cNvSpPr txBox="1"/>
            <p:nvPr/>
          </p:nvSpPr>
          <p:spPr>
            <a:xfrm>
              <a:off x="11726938" y="5648986"/>
              <a:ext cx="1441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/>
                <a:t>Mumbai</a:t>
              </a:r>
              <a:endParaRPr lang="ko-KR" altLang="en-US" sz="28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63084C0-2733-4547-83FD-A8B4F5F920AC}"/>
                </a:ext>
              </a:extLst>
            </p:cNvPr>
            <p:cNvSpPr txBox="1"/>
            <p:nvPr/>
          </p:nvSpPr>
          <p:spPr>
            <a:xfrm rot="16200000">
              <a:off x="7911935" y="6583450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19.2009</a:t>
              </a:r>
              <a:endParaRPr lang="ko-KR" altLang="en-US" sz="20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6A4BB8-EF0F-412E-BB17-F7C217703157}"/>
                </a:ext>
              </a:extLst>
            </p:cNvPr>
            <p:cNvSpPr txBox="1"/>
            <p:nvPr/>
          </p:nvSpPr>
          <p:spPr>
            <a:xfrm>
              <a:off x="8512071" y="9921033"/>
              <a:ext cx="1027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72.8641</a:t>
              </a:r>
              <a:endParaRPr lang="ko-KR" altLang="en-US" sz="20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262EBD0-8129-4D2A-A569-DCCBF0E760A3}"/>
                </a:ext>
              </a:extLst>
            </p:cNvPr>
            <p:cNvSpPr txBox="1"/>
            <p:nvPr/>
          </p:nvSpPr>
          <p:spPr>
            <a:xfrm rot="16200000">
              <a:off x="7866205" y="9262927"/>
              <a:ext cx="1119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19.1983</a:t>
              </a:r>
              <a:endParaRPr lang="ko-KR" altLang="en-US" sz="2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26DE8E4-BD00-4F7D-B1DF-4772E06E87E8}"/>
                </a:ext>
              </a:extLst>
            </p:cNvPr>
            <p:cNvSpPr txBox="1"/>
            <p:nvPr/>
          </p:nvSpPr>
          <p:spPr>
            <a:xfrm>
              <a:off x="11278618" y="9921033"/>
              <a:ext cx="1102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72.8668</a:t>
              </a:r>
              <a:endParaRPr lang="ko-KR" altLang="en-US" sz="2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E4CF3B2-4C8D-4047-93C8-73B30E351629}"/>
                </a:ext>
              </a:extLst>
            </p:cNvPr>
            <p:cNvSpPr txBox="1"/>
            <p:nvPr/>
          </p:nvSpPr>
          <p:spPr>
            <a:xfrm>
              <a:off x="9824449" y="5866373"/>
              <a:ext cx="1344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2016 JAN</a:t>
              </a:r>
              <a:endParaRPr lang="ko-KR" altLang="en-US" sz="24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17B8E74-CBFA-4FC2-B8C7-B58EE2AE5375}"/>
                </a:ext>
              </a:extLst>
            </p:cNvPr>
            <p:cNvSpPr txBox="1"/>
            <p:nvPr/>
          </p:nvSpPr>
          <p:spPr>
            <a:xfrm>
              <a:off x="13744398" y="5866373"/>
              <a:ext cx="1344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2023 JAN</a:t>
              </a:r>
              <a:endParaRPr lang="ko-KR" altLang="en-US" sz="2400" dirty="0"/>
            </a:p>
          </p:txBody>
        </p:sp>
        <p:pic>
          <p:nvPicPr>
            <p:cNvPr id="105" name="그림 11">
              <a:extLst>
                <a:ext uri="{FF2B5EF4-FFF2-40B4-BE49-F238E27FC236}">
                  <a16:creationId xmlns:a16="http://schemas.microsoft.com/office/drawing/2014/main" id="{374295E2-17B6-4130-BDBF-B6286F735C8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97523" y="6336841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6" name="그림 12">
              <a:extLst>
                <a:ext uri="{FF2B5EF4-FFF2-40B4-BE49-F238E27FC236}">
                  <a16:creationId xmlns:a16="http://schemas.microsoft.com/office/drawing/2014/main" id="{D1E1A6AE-9ABD-417E-9E80-67F4C906B32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09544" y="6336841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F286B8A-C7F6-4DB9-A3D9-C0599DAEB6BF}"/>
              </a:ext>
            </a:extLst>
          </p:cNvPr>
          <p:cNvSpPr txBox="1"/>
          <p:nvPr/>
        </p:nvSpPr>
        <p:spPr>
          <a:xfrm>
            <a:off x="5945773" y="5452707"/>
            <a:ext cx="469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</a:rPr>
              <a:t>Non-slum-specific projects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2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48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Jeasurk Yang</dc:creator>
  <cp:lastModifiedBy>Jeasurk Yang</cp:lastModifiedBy>
  <cp:revision>7</cp:revision>
  <dcterms:created xsi:type="dcterms:W3CDTF">2024-12-12T14:05:22Z</dcterms:created>
  <dcterms:modified xsi:type="dcterms:W3CDTF">2025-03-05T13:51:09Z</dcterms:modified>
</cp:coreProperties>
</file>